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1"/>
  </p:notesMasterIdLst>
  <p:sldIdLst>
    <p:sldId id="274" r:id="rId5"/>
    <p:sldId id="275" r:id="rId6"/>
    <p:sldId id="276" r:id="rId7"/>
    <p:sldId id="277" r:id="rId8"/>
    <p:sldId id="278" r:id="rId9"/>
    <p:sldId id="27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pard, Jamie" initials="JL" lastIdx="1" clrIdx="0">
    <p:extLst>
      <p:ext uri="{19B8F6BF-5375-455C-9EA6-DF929625EA0E}">
        <p15:presenceInfo xmlns:p15="http://schemas.microsoft.com/office/powerpoint/2012/main" userId="Lepard, Jami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FF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4A24ED-033F-4E96-963E-8CEFA49F2F2E}" v="101" dt="2023-11-08T07:11:41.9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72" autoAdjust="0"/>
    <p:restoredTop sz="95623" autoAdjust="0"/>
  </p:normalViewPr>
  <p:slideViewPr>
    <p:cSldViewPr snapToGrid="0">
      <p:cViewPr>
        <p:scale>
          <a:sx n="200" d="100"/>
          <a:sy n="200" d="100"/>
        </p:scale>
        <p:origin x="-4912" y="-9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ie Lepard" userId="db914a9d-7a4d-485b-982c-7bc72057d1bd" providerId="ADAL" clId="{C94A24ED-033F-4E96-963E-8CEFA49F2F2E}"/>
    <pc:docChg chg="undo custSel addSld delSld modSld">
      <pc:chgData name="Jamie Lepard" userId="db914a9d-7a4d-485b-982c-7bc72057d1bd" providerId="ADAL" clId="{C94A24ED-033F-4E96-963E-8CEFA49F2F2E}" dt="2023-11-08T07:10:37.311" v="1061" actId="1076"/>
      <pc:docMkLst>
        <pc:docMk/>
      </pc:docMkLst>
      <pc:sldChg chg="modSp mod">
        <pc:chgData name="Jamie Lepard" userId="db914a9d-7a4d-485b-982c-7bc72057d1bd" providerId="ADAL" clId="{C94A24ED-033F-4E96-963E-8CEFA49F2F2E}" dt="2023-11-08T01:14:01.363" v="233" actId="1076"/>
        <pc:sldMkLst>
          <pc:docMk/>
          <pc:sldMk cId="1205248810" sldId="274"/>
        </pc:sldMkLst>
        <pc:spChg chg="mod">
          <ac:chgData name="Jamie Lepard" userId="db914a9d-7a4d-485b-982c-7bc72057d1bd" providerId="ADAL" clId="{C94A24ED-033F-4E96-963E-8CEFA49F2F2E}" dt="2023-11-08T01:13:27.750" v="156" actId="20577"/>
          <ac:spMkLst>
            <pc:docMk/>
            <pc:sldMk cId="1205248810" sldId="274"/>
            <ac:spMk id="2" creationId="{1C21E816-31F5-48BB-BD02-D15F2F18B48A}"/>
          </ac:spMkLst>
        </pc:spChg>
        <pc:spChg chg="mod">
          <ac:chgData name="Jamie Lepard" userId="db914a9d-7a4d-485b-982c-7bc72057d1bd" providerId="ADAL" clId="{C94A24ED-033F-4E96-963E-8CEFA49F2F2E}" dt="2023-11-08T01:14:01.363" v="233" actId="1076"/>
          <ac:spMkLst>
            <pc:docMk/>
            <pc:sldMk cId="1205248810" sldId="274"/>
            <ac:spMk id="3" creationId="{835D6E6B-3353-491C-A3C6-F278D6CED8B3}"/>
          </ac:spMkLst>
        </pc:spChg>
      </pc:sldChg>
      <pc:sldChg chg="addSp delSp modSp new mod">
        <pc:chgData name="Jamie Lepard" userId="db914a9d-7a4d-485b-982c-7bc72057d1bd" providerId="ADAL" clId="{C94A24ED-033F-4E96-963E-8CEFA49F2F2E}" dt="2023-11-08T07:10:37.311" v="1061" actId="1076"/>
        <pc:sldMkLst>
          <pc:docMk/>
          <pc:sldMk cId="3859981798" sldId="275"/>
        </pc:sldMkLst>
        <pc:spChg chg="mod">
          <ac:chgData name="Jamie Lepard" userId="db914a9d-7a4d-485b-982c-7bc72057d1bd" providerId="ADAL" clId="{C94A24ED-033F-4E96-963E-8CEFA49F2F2E}" dt="2023-11-08T01:12:27.383" v="43" actId="20577"/>
          <ac:spMkLst>
            <pc:docMk/>
            <pc:sldMk cId="3859981798" sldId="275"/>
            <ac:spMk id="2" creationId="{8832F493-EF73-A875-2166-07051C210202}"/>
          </ac:spMkLst>
        </pc:spChg>
        <pc:spChg chg="del mod">
          <ac:chgData name="Jamie Lepard" userId="db914a9d-7a4d-485b-982c-7bc72057d1bd" providerId="ADAL" clId="{C94A24ED-033F-4E96-963E-8CEFA49F2F2E}" dt="2023-11-08T01:15:08.745" v="236"/>
          <ac:spMkLst>
            <pc:docMk/>
            <pc:sldMk cId="3859981798" sldId="275"/>
            <ac:spMk id="3" creationId="{03AD58DD-A19D-94D4-4640-7BEF215348CA}"/>
          </ac:spMkLst>
        </pc:spChg>
        <pc:spChg chg="add mod">
          <ac:chgData name="Jamie Lepard" userId="db914a9d-7a4d-485b-982c-7bc72057d1bd" providerId="ADAL" clId="{C94A24ED-033F-4E96-963E-8CEFA49F2F2E}" dt="2023-11-08T06:53:16.750" v="537" actId="1076"/>
          <ac:spMkLst>
            <pc:docMk/>
            <pc:sldMk cId="3859981798" sldId="275"/>
            <ac:spMk id="3" creationId="{D3540EE1-C54B-D3A5-D69E-019338A46077}"/>
          </ac:spMkLst>
        </pc:spChg>
        <pc:spChg chg="add mod">
          <ac:chgData name="Jamie Lepard" userId="db914a9d-7a4d-485b-982c-7bc72057d1bd" providerId="ADAL" clId="{C94A24ED-033F-4E96-963E-8CEFA49F2F2E}" dt="2023-11-08T06:53:21.685" v="539" actId="1076"/>
          <ac:spMkLst>
            <pc:docMk/>
            <pc:sldMk cId="3859981798" sldId="275"/>
            <ac:spMk id="4" creationId="{CF3411F5-8402-6630-A9DB-AD45C5388728}"/>
          </ac:spMkLst>
        </pc:spChg>
        <pc:spChg chg="add mod">
          <ac:chgData name="Jamie Lepard" userId="db914a9d-7a4d-485b-982c-7bc72057d1bd" providerId="ADAL" clId="{C94A24ED-033F-4E96-963E-8CEFA49F2F2E}" dt="2023-11-08T06:53:25.074" v="540" actId="1076"/>
          <ac:spMkLst>
            <pc:docMk/>
            <pc:sldMk cId="3859981798" sldId="275"/>
            <ac:spMk id="6" creationId="{7D8F1090-2942-5EE8-8808-3030374D6C50}"/>
          </ac:spMkLst>
        </pc:spChg>
        <pc:spChg chg="add mod">
          <ac:chgData name="Jamie Lepard" userId="db914a9d-7a4d-485b-982c-7bc72057d1bd" providerId="ADAL" clId="{C94A24ED-033F-4E96-963E-8CEFA49F2F2E}" dt="2023-11-08T06:53:28.117" v="541" actId="1076"/>
          <ac:spMkLst>
            <pc:docMk/>
            <pc:sldMk cId="3859981798" sldId="275"/>
            <ac:spMk id="8" creationId="{6480E1C4-88A9-5DCB-6E26-C670A137A094}"/>
          </ac:spMkLst>
        </pc:spChg>
        <pc:spChg chg="add mod">
          <ac:chgData name="Jamie Lepard" userId="db914a9d-7a4d-485b-982c-7bc72057d1bd" providerId="ADAL" clId="{C94A24ED-033F-4E96-963E-8CEFA49F2F2E}" dt="2023-11-08T06:53:33.507" v="542" actId="1076"/>
          <ac:spMkLst>
            <pc:docMk/>
            <pc:sldMk cId="3859981798" sldId="275"/>
            <ac:spMk id="10" creationId="{6F5486EE-B4F4-E8F8-06D1-69B676A440E4}"/>
          </ac:spMkLst>
        </pc:spChg>
        <pc:spChg chg="add mod ord">
          <ac:chgData name="Jamie Lepard" userId="db914a9d-7a4d-485b-982c-7bc72057d1bd" providerId="ADAL" clId="{C94A24ED-033F-4E96-963E-8CEFA49F2F2E}" dt="2023-11-08T07:07:16.396" v="956" actId="1076"/>
          <ac:spMkLst>
            <pc:docMk/>
            <pc:sldMk cId="3859981798" sldId="275"/>
            <ac:spMk id="18" creationId="{6C131C08-D396-B88D-C8DA-BC88B059F33F}"/>
          </ac:spMkLst>
        </pc:spChg>
        <pc:spChg chg="add mod">
          <ac:chgData name="Jamie Lepard" userId="db914a9d-7a4d-485b-982c-7bc72057d1bd" providerId="ADAL" clId="{C94A24ED-033F-4E96-963E-8CEFA49F2F2E}" dt="2023-11-08T07:05:24.052" v="932" actId="14100"/>
          <ac:spMkLst>
            <pc:docMk/>
            <pc:sldMk cId="3859981798" sldId="275"/>
            <ac:spMk id="20" creationId="{42F3B384-5DAC-A7C9-10A9-A50F60D2D8DD}"/>
          </ac:spMkLst>
        </pc:spChg>
        <pc:spChg chg="add mod">
          <ac:chgData name="Jamie Lepard" userId="db914a9d-7a4d-485b-982c-7bc72057d1bd" providerId="ADAL" clId="{C94A24ED-033F-4E96-963E-8CEFA49F2F2E}" dt="2023-11-08T07:05:40.480" v="941" actId="6549"/>
          <ac:spMkLst>
            <pc:docMk/>
            <pc:sldMk cId="3859981798" sldId="275"/>
            <ac:spMk id="22" creationId="{9346398E-7C60-0E15-D120-2191ACB83797}"/>
          </ac:spMkLst>
        </pc:spChg>
        <pc:spChg chg="add mod">
          <ac:chgData name="Jamie Lepard" userId="db914a9d-7a4d-485b-982c-7bc72057d1bd" providerId="ADAL" clId="{C94A24ED-033F-4E96-963E-8CEFA49F2F2E}" dt="2023-11-08T06:56:41.491" v="668" actId="1076"/>
          <ac:spMkLst>
            <pc:docMk/>
            <pc:sldMk cId="3859981798" sldId="275"/>
            <ac:spMk id="24" creationId="{CE8E773F-DD83-DBB8-3A73-00D3AFD34528}"/>
          </ac:spMkLst>
        </pc:spChg>
        <pc:spChg chg="add mod">
          <ac:chgData name="Jamie Lepard" userId="db914a9d-7a4d-485b-982c-7bc72057d1bd" providerId="ADAL" clId="{C94A24ED-033F-4E96-963E-8CEFA49F2F2E}" dt="2023-11-08T06:57:13.846" v="676" actId="1076"/>
          <ac:spMkLst>
            <pc:docMk/>
            <pc:sldMk cId="3859981798" sldId="275"/>
            <ac:spMk id="26" creationId="{A5F27938-8171-FAB5-98BF-C1CF93EA56B8}"/>
          </ac:spMkLst>
        </pc:spChg>
        <pc:spChg chg="add mod">
          <ac:chgData name="Jamie Lepard" userId="db914a9d-7a4d-485b-982c-7bc72057d1bd" providerId="ADAL" clId="{C94A24ED-033F-4E96-963E-8CEFA49F2F2E}" dt="2023-11-08T06:57:56.156" v="720" actId="1076"/>
          <ac:spMkLst>
            <pc:docMk/>
            <pc:sldMk cId="3859981798" sldId="275"/>
            <ac:spMk id="28" creationId="{9DE1B1DC-4C9E-7C19-43CC-39DF63AEE298}"/>
          </ac:spMkLst>
        </pc:spChg>
        <pc:spChg chg="add mod">
          <ac:chgData name="Jamie Lepard" userId="db914a9d-7a4d-485b-982c-7bc72057d1bd" providerId="ADAL" clId="{C94A24ED-033F-4E96-963E-8CEFA49F2F2E}" dt="2023-11-08T06:57:10.058" v="675" actId="1076"/>
          <ac:spMkLst>
            <pc:docMk/>
            <pc:sldMk cId="3859981798" sldId="275"/>
            <ac:spMk id="30" creationId="{06BD2BDD-C916-E520-C483-1B35EB462E69}"/>
          </ac:spMkLst>
        </pc:spChg>
        <pc:spChg chg="add mod ord">
          <ac:chgData name="Jamie Lepard" userId="db914a9d-7a4d-485b-982c-7bc72057d1bd" providerId="ADAL" clId="{C94A24ED-033F-4E96-963E-8CEFA49F2F2E}" dt="2023-11-08T06:58:56.448" v="725" actId="167"/>
          <ac:spMkLst>
            <pc:docMk/>
            <pc:sldMk cId="3859981798" sldId="275"/>
            <ac:spMk id="32" creationId="{9B53D3A2-DA2E-1BA5-3400-BBBCD984E4F8}"/>
          </ac:spMkLst>
        </pc:spChg>
        <pc:spChg chg="add mod">
          <ac:chgData name="Jamie Lepard" userId="db914a9d-7a4d-485b-982c-7bc72057d1bd" providerId="ADAL" clId="{C94A24ED-033F-4E96-963E-8CEFA49F2F2E}" dt="2023-11-08T07:05:05.033" v="930" actId="1076"/>
          <ac:spMkLst>
            <pc:docMk/>
            <pc:sldMk cId="3859981798" sldId="275"/>
            <ac:spMk id="39" creationId="{34B8DF64-7FEE-EC5D-56F2-6AA12B2ABFD5}"/>
          </ac:spMkLst>
        </pc:spChg>
        <pc:spChg chg="add mod ord">
          <ac:chgData name="Jamie Lepard" userId="db914a9d-7a4d-485b-982c-7bc72057d1bd" providerId="ADAL" clId="{C94A24ED-033F-4E96-963E-8CEFA49F2F2E}" dt="2023-11-08T07:02:34.943" v="820" actId="167"/>
          <ac:spMkLst>
            <pc:docMk/>
            <pc:sldMk cId="3859981798" sldId="275"/>
            <ac:spMk id="40" creationId="{0383873D-299E-08E3-E55D-599F2C5BCCED}"/>
          </ac:spMkLst>
        </pc:spChg>
        <pc:spChg chg="add mod">
          <ac:chgData name="Jamie Lepard" userId="db914a9d-7a4d-485b-982c-7bc72057d1bd" providerId="ADAL" clId="{C94A24ED-033F-4E96-963E-8CEFA49F2F2E}" dt="2023-11-08T07:04:16.727" v="923" actId="1076"/>
          <ac:spMkLst>
            <pc:docMk/>
            <pc:sldMk cId="3859981798" sldId="275"/>
            <ac:spMk id="41" creationId="{7B887BFD-7EA8-7A8E-9EE0-09AC19372348}"/>
          </ac:spMkLst>
        </pc:spChg>
        <pc:spChg chg="add mod ord">
          <ac:chgData name="Jamie Lepard" userId="db914a9d-7a4d-485b-982c-7bc72057d1bd" providerId="ADAL" clId="{C94A24ED-033F-4E96-963E-8CEFA49F2F2E}" dt="2023-11-08T07:05:01.353" v="929" actId="167"/>
          <ac:spMkLst>
            <pc:docMk/>
            <pc:sldMk cId="3859981798" sldId="275"/>
            <ac:spMk id="42" creationId="{4BF9095C-4451-9034-60C2-748153AA6B66}"/>
          </ac:spMkLst>
        </pc:spChg>
        <pc:spChg chg="add mod">
          <ac:chgData name="Jamie Lepard" userId="db914a9d-7a4d-485b-982c-7bc72057d1bd" providerId="ADAL" clId="{C94A24ED-033F-4E96-963E-8CEFA49F2F2E}" dt="2023-11-08T07:10:19.857" v="1060" actId="1076"/>
          <ac:spMkLst>
            <pc:docMk/>
            <pc:sldMk cId="3859981798" sldId="275"/>
            <ac:spMk id="45" creationId="{99FD5200-DCA3-A616-285B-F37DE5F74562}"/>
          </ac:spMkLst>
        </pc:spChg>
        <pc:grpChg chg="add mod">
          <ac:chgData name="Jamie Lepard" userId="db914a9d-7a4d-485b-982c-7bc72057d1bd" providerId="ADAL" clId="{C94A24ED-033F-4E96-963E-8CEFA49F2F2E}" dt="2023-11-08T06:53:59.649" v="546" actId="1076"/>
          <ac:grpSpMkLst>
            <pc:docMk/>
            <pc:sldMk cId="3859981798" sldId="275"/>
            <ac:grpSpMk id="38" creationId="{EC450A74-737B-8C86-644B-CA52EEE95867}"/>
          </ac:grpSpMkLst>
        </pc:grpChg>
        <pc:picChg chg="add mod">
          <ac:chgData name="Jamie Lepard" userId="db914a9d-7a4d-485b-982c-7bc72057d1bd" providerId="ADAL" clId="{C94A24ED-033F-4E96-963E-8CEFA49F2F2E}" dt="2023-11-08T01:20:05.013" v="284" actId="1076"/>
          <ac:picMkLst>
            <pc:docMk/>
            <pc:sldMk cId="3859981798" sldId="275"/>
            <ac:picMk id="5" creationId="{DFD76C8E-A0C5-71D5-0372-0DA353B30B46}"/>
          </ac:picMkLst>
        </pc:picChg>
        <pc:picChg chg="add del mod">
          <ac:chgData name="Jamie Lepard" userId="db914a9d-7a4d-485b-982c-7bc72057d1bd" providerId="ADAL" clId="{C94A24ED-033F-4E96-963E-8CEFA49F2F2E}" dt="2023-11-08T06:47:18.816" v="442" actId="478"/>
          <ac:picMkLst>
            <pc:docMk/>
            <pc:sldMk cId="3859981798" sldId="275"/>
            <ac:picMk id="7" creationId="{5F9A6072-726C-330C-4D83-124E8D814597}"/>
          </ac:picMkLst>
        </pc:picChg>
        <pc:picChg chg="add del mod">
          <ac:chgData name="Jamie Lepard" userId="db914a9d-7a4d-485b-982c-7bc72057d1bd" providerId="ADAL" clId="{C94A24ED-033F-4E96-963E-8CEFA49F2F2E}" dt="2023-11-08T06:53:37.529" v="545" actId="478"/>
          <ac:picMkLst>
            <pc:docMk/>
            <pc:sldMk cId="3859981798" sldId="275"/>
            <ac:picMk id="9" creationId="{1A4E4F39-817A-6FFA-C3C1-12E0F6443C00}"/>
          </ac:picMkLst>
        </pc:picChg>
        <pc:picChg chg="add del mod ord modCrop">
          <ac:chgData name="Jamie Lepard" userId="db914a9d-7a4d-485b-982c-7bc72057d1bd" providerId="ADAL" clId="{C94A24ED-033F-4E96-963E-8CEFA49F2F2E}" dt="2023-11-08T07:07:02.198" v="951" actId="478"/>
          <ac:picMkLst>
            <pc:docMk/>
            <pc:sldMk cId="3859981798" sldId="275"/>
            <ac:picMk id="11" creationId="{CE2B2116-D87F-86D3-3043-F9F2958DC8B9}"/>
          </ac:picMkLst>
        </pc:picChg>
        <pc:picChg chg="add del mod">
          <ac:chgData name="Jamie Lepard" userId="db914a9d-7a4d-485b-982c-7bc72057d1bd" providerId="ADAL" clId="{C94A24ED-033F-4E96-963E-8CEFA49F2F2E}" dt="2023-11-08T01:35:55.264" v="406" actId="478"/>
          <ac:picMkLst>
            <pc:docMk/>
            <pc:sldMk cId="3859981798" sldId="275"/>
            <ac:picMk id="13" creationId="{4BA99FFD-A610-13B9-419A-7687A0FE908A}"/>
          </ac:picMkLst>
        </pc:picChg>
        <pc:picChg chg="add del mod">
          <ac:chgData name="Jamie Lepard" userId="db914a9d-7a4d-485b-982c-7bc72057d1bd" providerId="ADAL" clId="{C94A24ED-033F-4E96-963E-8CEFA49F2F2E}" dt="2023-11-08T06:50:25.753" v="469" actId="478"/>
          <ac:picMkLst>
            <pc:docMk/>
            <pc:sldMk cId="3859981798" sldId="275"/>
            <ac:picMk id="13" creationId="{987D0A44-A3C5-ACC4-CA85-F3366E1B1DCB}"/>
          </ac:picMkLst>
        </pc:picChg>
        <pc:picChg chg="add mod modCrop">
          <ac:chgData name="Jamie Lepard" userId="db914a9d-7a4d-485b-982c-7bc72057d1bd" providerId="ADAL" clId="{C94A24ED-033F-4E96-963E-8CEFA49F2F2E}" dt="2023-11-08T06:53:10.212" v="536" actId="408"/>
          <ac:picMkLst>
            <pc:docMk/>
            <pc:sldMk cId="3859981798" sldId="275"/>
            <ac:picMk id="15" creationId="{FD9D809D-C5B9-6B9A-3AE9-898518551873}"/>
          </ac:picMkLst>
        </pc:picChg>
        <pc:picChg chg="add del mod">
          <ac:chgData name="Jamie Lepard" userId="db914a9d-7a4d-485b-982c-7bc72057d1bd" providerId="ADAL" clId="{C94A24ED-033F-4E96-963E-8CEFA49F2F2E}" dt="2023-11-08T07:07:01.077" v="950" actId="478"/>
          <ac:picMkLst>
            <pc:docMk/>
            <pc:sldMk cId="3859981798" sldId="275"/>
            <ac:picMk id="16" creationId="{ACADC97D-5818-3626-2F68-F81D161C4566}"/>
          </ac:picMkLst>
        </pc:picChg>
        <pc:picChg chg="add del mod">
          <ac:chgData name="Jamie Lepard" userId="db914a9d-7a4d-485b-982c-7bc72057d1bd" providerId="ADAL" clId="{C94A24ED-033F-4E96-963E-8CEFA49F2F2E}" dt="2023-11-08T06:44:41.428" v="411" actId="478"/>
          <ac:picMkLst>
            <pc:docMk/>
            <pc:sldMk cId="3859981798" sldId="275"/>
            <ac:picMk id="17" creationId="{B729EAED-3DBA-43AA-42B1-79A2AFAAB5F3}"/>
          </ac:picMkLst>
        </pc:picChg>
        <pc:picChg chg="add del mod">
          <ac:chgData name="Jamie Lepard" userId="db914a9d-7a4d-485b-982c-7bc72057d1bd" providerId="ADAL" clId="{C94A24ED-033F-4E96-963E-8CEFA49F2F2E}" dt="2023-11-08T06:53:36.884" v="544" actId="478"/>
          <ac:picMkLst>
            <pc:docMk/>
            <pc:sldMk cId="3859981798" sldId="275"/>
            <ac:picMk id="19" creationId="{386D51B1-C6B7-520D-34C5-4B9C40EFA261}"/>
          </ac:picMkLst>
        </pc:picChg>
        <pc:picChg chg="add mod modCrop">
          <ac:chgData name="Jamie Lepard" userId="db914a9d-7a4d-485b-982c-7bc72057d1bd" providerId="ADAL" clId="{C94A24ED-033F-4E96-963E-8CEFA49F2F2E}" dt="2023-11-08T06:53:10.212" v="536" actId="408"/>
          <ac:picMkLst>
            <pc:docMk/>
            <pc:sldMk cId="3859981798" sldId="275"/>
            <ac:picMk id="21" creationId="{981DED94-D5F3-E3DA-22D6-EA34EB799896}"/>
          </ac:picMkLst>
        </pc:picChg>
        <pc:picChg chg="add mod modCrop">
          <ac:chgData name="Jamie Lepard" userId="db914a9d-7a4d-485b-982c-7bc72057d1bd" providerId="ADAL" clId="{C94A24ED-033F-4E96-963E-8CEFA49F2F2E}" dt="2023-11-08T06:53:10.212" v="536" actId="408"/>
          <ac:picMkLst>
            <pc:docMk/>
            <pc:sldMk cId="3859981798" sldId="275"/>
            <ac:picMk id="23" creationId="{E9A0BEE6-0AC6-7DC2-8C4F-0D3653340FE5}"/>
          </ac:picMkLst>
        </pc:picChg>
        <pc:picChg chg="add mod ord">
          <ac:chgData name="Jamie Lepard" userId="db914a9d-7a4d-485b-982c-7bc72057d1bd" providerId="ADAL" clId="{C94A24ED-033F-4E96-963E-8CEFA49F2F2E}" dt="2023-11-08T01:27:56.266" v="352" actId="164"/>
          <ac:picMkLst>
            <pc:docMk/>
            <pc:sldMk cId="3859981798" sldId="275"/>
            <ac:picMk id="25" creationId="{6131B62B-DCA9-B5D5-8F48-C26DFB559A10}"/>
          </ac:picMkLst>
        </pc:picChg>
        <pc:picChg chg="add mod">
          <ac:chgData name="Jamie Lepard" userId="db914a9d-7a4d-485b-982c-7bc72057d1bd" providerId="ADAL" clId="{C94A24ED-033F-4E96-963E-8CEFA49F2F2E}" dt="2023-11-08T01:27:56.266" v="352" actId="164"/>
          <ac:picMkLst>
            <pc:docMk/>
            <pc:sldMk cId="3859981798" sldId="275"/>
            <ac:picMk id="27" creationId="{16126D95-ECD5-B587-40E0-BF495B773504}"/>
          </ac:picMkLst>
        </pc:picChg>
        <pc:picChg chg="add mod">
          <ac:chgData name="Jamie Lepard" userId="db914a9d-7a4d-485b-982c-7bc72057d1bd" providerId="ADAL" clId="{C94A24ED-033F-4E96-963E-8CEFA49F2F2E}" dt="2023-11-08T01:22:48.519" v="297" actId="1076"/>
          <ac:picMkLst>
            <pc:docMk/>
            <pc:sldMk cId="3859981798" sldId="275"/>
            <ac:picMk id="29" creationId="{C97DA3F7-8854-728C-3705-1B774465143E}"/>
          </ac:picMkLst>
        </pc:picChg>
        <pc:picChg chg="add mod">
          <ac:chgData name="Jamie Lepard" userId="db914a9d-7a4d-485b-982c-7bc72057d1bd" providerId="ADAL" clId="{C94A24ED-033F-4E96-963E-8CEFA49F2F2E}" dt="2023-11-08T01:23:11.348" v="302" actId="1076"/>
          <ac:picMkLst>
            <pc:docMk/>
            <pc:sldMk cId="3859981798" sldId="275"/>
            <ac:picMk id="31" creationId="{56B0B819-F866-4F51-EA68-6F5695867E0D}"/>
          </ac:picMkLst>
        </pc:picChg>
        <pc:picChg chg="add mod">
          <ac:chgData name="Jamie Lepard" userId="db914a9d-7a4d-485b-982c-7bc72057d1bd" providerId="ADAL" clId="{C94A24ED-033F-4E96-963E-8CEFA49F2F2E}" dt="2023-11-08T06:53:05.483" v="535" actId="12789"/>
          <ac:picMkLst>
            <pc:docMk/>
            <pc:sldMk cId="3859981798" sldId="275"/>
            <ac:picMk id="33" creationId="{525F4B6F-85A5-76B4-F9BA-4ED5895966DF}"/>
          </ac:picMkLst>
        </pc:picChg>
        <pc:picChg chg="add mod">
          <ac:chgData name="Jamie Lepard" userId="db914a9d-7a4d-485b-982c-7bc72057d1bd" providerId="ADAL" clId="{C94A24ED-033F-4E96-963E-8CEFA49F2F2E}" dt="2023-11-08T06:53:10.212" v="536" actId="408"/>
          <ac:picMkLst>
            <pc:docMk/>
            <pc:sldMk cId="3859981798" sldId="275"/>
            <ac:picMk id="35" creationId="{445C04D6-1497-7ECC-3F34-DBABD2B35525}"/>
          </ac:picMkLst>
        </pc:picChg>
        <pc:picChg chg="add mod ord">
          <ac:chgData name="Jamie Lepard" userId="db914a9d-7a4d-485b-982c-7bc72057d1bd" providerId="ADAL" clId="{C94A24ED-033F-4E96-963E-8CEFA49F2F2E}" dt="2023-11-08T07:10:37.311" v="1061" actId="1076"/>
          <ac:picMkLst>
            <pc:docMk/>
            <pc:sldMk cId="3859981798" sldId="275"/>
            <ac:picMk id="36" creationId="{F427115E-6439-56C7-E268-4933F6F0F5EA}"/>
          </ac:picMkLst>
        </pc:picChg>
        <pc:picChg chg="add mod ord">
          <ac:chgData name="Jamie Lepard" userId="db914a9d-7a4d-485b-982c-7bc72057d1bd" providerId="ADAL" clId="{C94A24ED-033F-4E96-963E-8CEFA49F2F2E}" dt="2023-11-08T07:02:41.769" v="821" actId="167"/>
          <ac:picMkLst>
            <pc:docMk/>
            <pc:sldMk cId="3859981798" sldId="275"/>
            <ac:picMk id="37" creationId="{4E5CA37F-6AF5-AB5E-F8A1-25AE549141CB}"/>
          </ac:picMkLst>
        </pc:picChg>
        <pc:picChg chg="add mod modCrop">
          <ac:chgData name="Jamie Lepard" userId="db914a9d-7a4d-485b-982c-7bc72057d1bd" providerId="ADAL" clId="{C94A24ED-033F-4E96-963E-8CEFA49F2F2E}" dt="2023-11-08T07:07:41.762" v="960" actId="1076"/>
          <ac:picMkLst>
            <pc:docMk/>
            <pc:sldMk cId="3859981798" sldId="275"/>
            <ac:picMk id="44" creationId="{71E0D1A3-A9C2-4722-34A1-5CE3CAA4A24C}"/>
          </ac:picMkLst>
        </pc:picChg>
      </pc:sldChg>
      <pc:sldChg chg="modSp new mod">
        <pc:chgData name="Jamie Lepard" userId="db914a9d-7a4d-485b-982c-7bc72057d1bd" providerId="ADAL" clId="{C94A24ED-033F-4E96-963E-8CEFA49F2F2E}" dt="2023-11-08T01:12:35.291" v="55" actId="20577"/>
        <pc:sldMkLst>
          <pc:docMk/>
          <pc:sldMk cId="3020634357" sldId="276"/>
        </pc:sldMkLst>
        <pc:spChg chg="mod">
          <ac:chgData name="Jamie Lepard" userId="db914a9d-7a4d-485b-982c-7bc72057d1bd" providerId="ADAL" clId="{C94A24ED-033F-4E96-963E-8CEFA49F2F2E}" dt="2023-11-08T01:12:35.291" v="55" actId="20577"/>
          <ac:spMkLst>
            <pc:docMk/>
            <pc:sldMk cId="3020634357" sldId="276"/>
            <ac:spMk id="2" creationId="{B75C34EA-1494-3224-7411-D45B6709E5F6}"/>
          </ac:spMkLst>
        </pc:spChg>
      </pc:sldChg>
      <pc:sldChg chg="modSp new mod">
        <pc:chgData name="Jamie Lepard" userId="db914a9d-7a4d-485b-982c-7bc72057d1bd" providerId="ADAL" clId="{C94A24ED-033F-4E96-963E-8CEFA49F2F2E}" dt="2023-11-08T01:12:41.641" v="64" actId="20577"/>
        <pc:sldMkLst>
          <pc:docMk/>
          <pc:sldMk cId="1548533908" sldId="277"/>
        </pc:sldMkLst>
        <pc:spChg chg="mod">
          <ac:chgData name="Jamie Lepard" userId="db914a9d-7a4d-485b-982c-7bc72057d1bd" providerId="ADAL" clId="{C94A24ED-033F-4E96-963E-8CEFA49F2F2E}" dt="2023-11-08T01:12:41.641" v="64" actId="20577"/>
          <ac:spMkLst>
            <pc:docMk/>
            <pc:sldMk cId="1548533908" sldId="277"/>
            <ac:spMk id="2" creationId="{85ED581B-5366-6BB9-4A45-61CB23E506D0}"/>
          </ac:spMkLst>
        </pc:spChg>
      </pc:sldChg>
      <pc:sldChg chg="modSp new mod">
        <pc:chgData name="Jamie Lepard" userId="db914a9d-7a4d-485b-982c-7bc72057d1bd" providerId="ADAL" clId="{C94A24ED-033F-4E96-963E-8CEFA49F2F2E}" dt="2023-11-08T01:12:47.329" v="72" actId="20577"/>
        <pc:sldMkLst>
          <pc:docMk/>
          <pc:sldMk cId="2975416330" sldId="278"/>
        </pc:sldMkLst>
        <pc:spChg chg="mod">
          <ac:chgData name="Jamie Lepard" userId="db914a9d-7a4d-485b-982c-7bc72057d1bd" providerId="ADAL" clId="{C94A24ED-033F-4E96-963E-8CEFA49F2F2E}" dt="2023-11-08T01:12:47.329" v="72" actId="20577"/>
          <ac:spMkLst>
            <pc:docMk/>
            <pc:sldMk cId="2975416330" sldId="278"/>
            <ac:spMk id="2" creationId="{5A0BE86C-3914-6FDD-D51C-AF26811AF7D3}"/>
          </ac:spMkLst>
        </pc:spChg>
      </pc:sldChg>
      <pc:sldChg chg="modSp new mod">
        <pc:chgData name="Jamie Lepard" userId="db914a9d-7a4d-485b-982c-7bc72057d1bd" providerId="ADAL" clId="{C94A24ED-033F-4E96-963E-8CEFA49F2F2E}" dt="2023-11-08T01:12:55.109" v="86" actId="20577"/>
        <pc:sldMkLst>
          <pc:docMk/>
          <pc:sldMk cId="1702261921" sldId="279"/>
        </pc:sldMkLst>
        <pc:spChg chg="mod">
          <ac:chgData name="Jamie Lepard" userId="db914a9d-7a4d-485b-982c-7bc72057d1bd" providerId="ADAL" clId="{C94A24ED-033F-4E96-963E-8CEFA49F2F2E}" dt="2023-11-08T01:12:55.109" v="86" actId="20577"/>
          <ac:spMkLst>
            <pc:docMk/>
            <pc:sldMk cId="1702261921" sldId="279"/>
            <ac:spMk id="2" creationId="{77415D3A-DE97-1577-4342-14E9AEB4D176}"/>
          </ac:spMkLst>
        </pc:spChg>
      </pc:sldChg>
      <pc:sldChg chg="del">
        <pc:chgData name="Jamie Lepard" userId="db914a9d-7a4d-485b-982c-7bc72057d1bd" providerId="ADAL" clId="{C94A24ED-033F-4E96-963E-8CEFA49F2F2E}" dt="2023-11-08T01:12:04.077" v="0" actId="47"/>
        <pc:sldMkLst>
          <pc:docMk/>
          <pc:sldMk cId="4259527186" sldId="308"/>
        </pc:sldMkLst>
      </pc:sldChg>
      <pc:sldChg chg="del">
        <pc:chgData name="Jamie Lepard" userId="db914a9d-7a4d-485b-982c-7bc72057d1bd" providerId="ADAL" clId="{C94A24ED-033F-4E96-963E-8CEFA49F2F2E}" dt="2023-11-08T01:12:04.482" v="1" actId="47"/>
        <pc:sldMkLst>
          <pc:docMk/>
          <pc:sldMk cId="2995855826" sldId="309"/>
        </pc:sldMkLst>
      </pc:sldChg>
      <pc:sldChg chg="del">
        <pc:chgData name="Jamie Lepard" userId="db914a9d-7a4d-485b-982c-7bc72057d1bd" providerId="ADAL" clId="{C94A24ED-033F-4E96-963E-8CEFA49F2F2E}" dt="2023-11-08T01:12:04.663" v="2" actId="47"/>
        <pc:sldMkLst>
          <pc:docMk/>
          <pc:sldMk cId="3819890474" sldId="310"/>
        </pc:sldMkLst>
      </pc:sldChg>
      <pc:sldChg chg="del">
        <pc:chgData name="Jamie Lepard" userId="db914a9d-7a4d-485b-982c-7bc72057d1bd" providerId="ADAL" clId="{C94A24ED-033F-4E96-963E-8CEFA49F2F2E}" dt="2023-11-08T01:12:04.851" v="3" actId="47"/>
        <pc:sldMkLst>
          <pc:docMk/>
          <pc:sldMk cId="1816909997" sldId="311"/>
        </pc:sldMkLst>
      </pc:sldChg>
      <pc:sldChg chg="del">
        <pc:chgData name="Jamie Lepard" userId="db914a9d-7a4d-485b-982c-7bc72057d1bd" providerId="ADAL" clId="{C94A24ED-033F-4E96-963E-8CEFA49F2F2E}" dt="2023-11-08T01:12:05.036" v="4" actId="47"/>
        <pc:sldMkLst>
          <pc:docMk/>
          <pc:sldMk cId="305824871" sldId="312"/>
        </pc:sldMkLst>
      </pc:sldChg>
      <pc:sldChg chg="del">
        <pc:chgData name="Jamie Lepard" userId="db914a9d-7a4d-485b-982c-7bc72057d1bd" providerId="ADAL" clId="{C94A24ED-033F-4E96-963E-8CEFA49F2F2E}" dt="2023-11-08T01:12:05.251" v="5" actId="47"/>
        <pc:sldMkLst>
          <pc:docMk/>
          <pc:sldMk cId="3581732017" sldId="313"/>
        </pc:sldMkLst>
      </pc:sldChg>
      <pc:sldChg chg="del">
        <pc:chgData name="Jamie Lepard" userId="db914a9d-7a4d-485b-982c-7bc72057d1bd" providerId="ADAL" clId="{C94A24ED-033F-4E96-963E-8CEFA49F2F2E}" dt="2023-11-08T01:12:05.473" v="6" actId="47"/>
        <pc:sldMkLst>
          <pc:docMk/>
          <pc:sldMk cId="615592353" sldId="314"/>
        </pc:sldMkLst>
      </pc:sldChg>
      <pc:sldChg chg="del">
        <pc:chgData name="Jamie Lepard" userId="db914a9d-7a4d-485b-982c-7bc72057d1bd" providerId="ADAL" clId="{C94A24ED-033F-4E96-963E-8CEFA49F2F2E}" dt="2023-11-08T01:12:05.677" v="7" actId="47"/>
        <pc:sldMkLst>
          <pc:docMk/>
          <pc:sldMk cId="1142580333" sldId="315"/>
        </pc:sldMkLst>
      </pc:sldChg>
      <pc:sldChg chg="del">
        <pc:chgData name="Jamie Lepard" userId="db914a9d-7a4d-485b-982c-7bc72057d1bd" providerId="ADAL" clId="{C94A24ED-033F-4E96-963E-8CEFA49F2F2E}" dt="2023-11-08T01:12:05.970" v="8" actId="47"/>
        <pc:sldMkLst>
          <pc:docMk/>
          <pc:sldMk cId="1941901195" sldId="316"/>
        </pc:sldMkLst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DDDEA-63BC-40A0-8BC0-D6413F38691F}" type="datetimeFigureOut">
              <a:rPr lang="en-US" smtClean="0"/>
              <a:t>11/7/2023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6F76E-E60C-4C54-B47A-C2C406EC8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48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11/7/2023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7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515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454989"/>
            <a:ext cx="11029615" cy="4520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11/7/2023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62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11/7/2023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59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3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11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7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58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11/7/2023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3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4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945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512498"/>
            <a:ext cx="11029616" cy="44755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11164274" cy="137160"/>
          </a:xfrm>
          <a:prstGeom prst="rect">
            <a:avLst/>
          </a:prstGeom>
          <a:solidFill>
            <a:srgbClr val="FF99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521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1.png"/><Relationship Id="rId18" Type="http://schemas.openxmlformats.org/officeDocument/2006/relationships/image" Target="../media/image14.sv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17" Type="http://schemas.openxmlformats.org/officeDocument/2006/relationships/image" Target="../media/image13.png"/><Relationship Id="rId2" Type="http://schemas.openxmlformats.org/officeDocument/2006/relationships/image" Target="../media/image2.png"/><Relationship Id="rId16" Type="http://schemas.microsoft.com/office/2007/relationships/hdphoto" Target="../media/hdphoto5.wdp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9.png"/><Relationship Id="rId5" Type="http://schemas.openxmlformats.org/officeDocument/2006/relationships/image" Target="../media/image5.png"/><Relationship Id="rId15" Type="http://schemas.openxmlformats.org/officeDocument/2006/relationships/image" Target="../media/image12.png"/><Relationship Id="rId10" Type="http://schemas.openxmlformats.org/officeDocument/2006/relationships/image" Target="../media/image8.png"/><Relationship Id="rId19" Type="http://schemas.openxmlformats.org/officeDocument/2006/relationships/image" Target="../media/image15.png"/><Relationship Id="rId4" Type="http://schemas.openxmlformats.org/officeDocument/2006/relationships/image" Target="../media/image4.png"/><Relationship Id="rId9" Type="http://schemas.openxmlformats.org/officeDocument/2006/relationships/image" Target="../media/image7.png"/><Relationship Id="rId14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0716" t="27192" r="4595" b="19538"/>
          <a:stretch/>
        </p:blipFill>
        <p:spPr>
          <a:xfrm>
            <a:off x="0" y="1149702"/>
            <a:ext cx="12192000" cy="57516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878844-7AEC-4133-B5CA-006A6118B59F}"/>
              </a:ext>
            </a:extLst>
          </p:cNvPr>
          <p:cNvSpPr/>
          <p:nvPr/>
        </p:nvSpPr>
        <p:spPr>
          <a:xfrm>
            <a:off x="0" y="0"/>
            <a:ext cx="12192000" cy="1149702"/>
          </a:xfrm>
          <a:prstGeom prst="rect">
            <a:avLst/>
          </a:prstGeom>
          <a:solidFill>
            <a:srgbClr val="FF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499" y="-590187"/>
            <a:ext cx="10993549" cy="14750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 predicting post-operative length of stay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972" y="743222"/>
            <a:ext cx="10993546" cy="590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Using machine learning to improve care and improve utilization</a:t>
            </a:r>
          </a:p>
        </p:txBody>
      </p:sp>
    </p:spTree>
    <p:extLst>
      <p:ext uri="{BB962C8B-B14F-4D97-AF65-F5344CB8AC3E}">
        <p14:creationId xmlns:p14="http://schemas.microsoft.com/office/powerpoint/2010/main" val="120524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Arrow: Curved Down 41">
            <a:extLst>
              <a:ext uri="{FF2B5EF4-FFF2-40B4-BE49-F238E27FC236}">
                <a16:creationId xmlns:a16="http://schemas.microsoft.com/office/drawing/2014/main" id="{4BF9095C-4451-9034-60C2-748153AA6B66}"/>
              </a:ext>
            </a:extLst>
          </p:cNvPr>
          <p:cNvSpPr/>
          <p:nvPr/>
        </p:nvSpPr>
        <p:spPr>
          <a:xfrm flipH="1">
            <a:off x="6260939" y="1016526"/>
            <a:ext cx="1477871" cy="289640"/>
          </a:xfrm>
          <a:prstGeom prst="curvedDown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E5CA37F-6AF5-AB5E-F8A1-25AE54914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7797" y="1955691"/>
            <a:ext cx="1296831" cy="972623"/>
          </a:xfrm>
          <a:prstGeom prst="rect">
            <a:avLst/>
          </a:prstGeom>
        </p:spPr>
      </p:pic>
      <p:sp>
        <p:nvSpPr>
          <p:cNvPr id="40" name="Flowchart: Extract 39">
            <a:extLst>
              <a:ext uri="{FF2B5EF4-FFF2-40B4-BE49-F238E27FC236}">
                <a16:creationId xmlns:a16="http://schemas.microsoft.com/office/drawing/2014/main" id="{0383873D-299E-08E3-E55D-599F2C5BCCED}"/>
              </a:ext>
            </a:extLst>
          </p:cNvPr>
          <p:cNvSpPr/>
          <p:nvPr/>
        </p:nvSpPr>
        <p:spPr>
          <a:xfrm rot="10800000">
            <a:off x="9004245" y="1590425"/>
            <a:ext cx="203934" cy="401901"/>
          </a:xfrm>
          <a:prstGeom prst="flowChartExtra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2" name="Flowchart: Extract 31">
            <a:extLst>
              <a:ext uri="{FF2B5EF4-FFF2-40B4-BE49-F238E27FC236}">
                <a16:creationId xmlns:a16="http://schemas.microsoft.com/office/drawing/2014/main" id="{9B53D3A2-DA2E-1BA5-3400-BBBCD984E4F8}"/>
              </a:ext>
            </a:extLst>
          </p:cNvPr>
          <p:cNvSpPr/>
          <p:nvPr/>
        </p:nvSpPr>
        <p:spPr>
          <a:xfrm>
            <a:off x="1738671" y="3143986"/>
            <a:ext cx="469900" cy="972623"/>
          </a:xfrm>
          <a:prstGeom prst="flowChartExtra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32F493-EF73-A875-2166-07051C210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STATEMENT: 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D76C8E-A0C5-71D5-0372-0DA353B30B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49441" y="-2158898"/>
            <a:ext cx="2101907" cy="1576433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D9D809D-C5B9-6B9A-3AE9-8985185518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91" r="15172"/>
          <a:stretch/>
        </p:blipFill>
        <p:spPr>
          <a:xfrm>
            <a:off x="1187219" y="1775944"/>
            <a:ext cx="1261735" cy="1332116"/>
          </a:xfrm>
          <a:prstGeom prst="rect">
            <a:avLst/>
          </a:prstGeom>
        </p:spPr>
      </p:pic>
      <p:pic>
        <p:nvPicPr>
          <p:cNvPr id="21" name="Picture 20" descr="A cartoon of a doctor and a patient&#10;&#10;Description automatically generated">
            <a:extLst>
              <a:ext uri="{FF2B5EF4-FFF2-40B4-BE49-F238E27FC236}">
                <a16:creationId xmlns:a16="http://schemas.microsoft.com/office/drawing/2014/main" id="{981DED94-D5F3-E3DA-22D6-EA34EB79989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5508" y1="26302" x2="45508" y2="26302"/>
                        <a14:foregroundMark x1="52930" y1="16016" x2="52930" y2="16016"/>
                        <a14:foregroundMark x1="50195" y1="19661" x2="50195" y2="19661"/>
                        <a14:foregroundMark x1="28906" y1="44792" x2="28906" y2="44792"/>
                        <a14:foregroundMark x1="22559" y1="46484" x2="22559" y2="46484"/>
                      </a14:backgroundRemoval>
                    </a14:imgEffect>
                  </a14:imgLayer>
                </a14:imgProps>
              </a:ext>
            </a:extLst>
          </a:blip>
          <a:srcRect l="14098" r="25039" b="14684"/>
          <a:stretch/>
        </p:blipFill>
        <p:spPr>
          <a:xfrm>
            <a:off x="2899509" y="1698771"/>
            <a:ext cx="1413915" cy="1486463"/>
          </a:xfrm>
          <a:prstGeom prst="rect">
            <a:avLst/>
          </a:prstGeom>
        </p:spPr>
      </p:pic>
      <p:pic>
        <p:nvPicPr>
          <p:cNvPr id="23" name="Picture 22" descr="A cartoon of a person carrying a baby&#10;&#10;Description automatically generated">
            <a:extLst>
              <a:ext uri="{FF2B5EF4-FFF2-40B4-BE49-F238E27FC236}">
                <a16:creationId xmlns:a16="http://schemas.microsoft.com/office/drawing/2014/main" id="{E9A0BEE6-0AC6-7DC2-8C4F-0D3653340FE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896" b="89974" l="9668" r="91309">
                        <a14:foregroundMark x1="52832" y1="14453" x2="52832" y2="14453"/>
                        <a14:foregroundMark x1="56836" y1="13932" x2="56836" y2="13932"/>
                        <a14:foregroundMark x1="64844" y1="13151" x2="64844" y2="13151"/>
                        <a14:foregroundMark x1="91406" y1="73828" x2="91406" y2="73828"/>
                        <a14:foregroundMark x1="9668" y1="80339" x2="9668" y2="80339"/>
                        <a14:foregroundMark x1="43555" y1="20703" x2="43555" y2="20703"/>
                        <a14:foregroundMark x1="84961" y1="54427" x2="84961" y2="54427"/>
                        <a14:backgroundMark x1="6152" y1="51953" x2="6152" y2="51953"/>
                      </a14:backgroundRemoval>
                    </a14:imgEffect>
                  </a14:imgLayer>
                </a14:imgProps>
              </a:ext>
            </a:extLst>
          </a:blip>
          <a:srcRect t="6498" b="15880"/>
          <a:stretch/>
        </p:blipFill>
        <p:spPr>
          <a:xfrm>
            <a:off x="4763979" y="1961666"/>
            <a:ext cx="1650167" cy="96067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97DA3F7-8854-728C-3705-1B77446514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870724" y="6858000"/>
            <a:ext cx="2949145" cy="221185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6B0B819-F866-4F51-EA68-6F5695867E0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43258" y="7208191"/>
            <a:ext cx="1455188" cy="194025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25F4B6F-85A5-76B4-F9BA-4ED5895966D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05184" y="1935127"/>
            <a:ext cx="1351668" cy="101375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45C04D6-1497-7ECC-3F34-DBABD2B3552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64701" y="2013549"/>
            <a:ext cx="1142541" cy="856906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EC450A74-737B-8C86-644B-CA52EEE95867}"/>
              </a:ext>
            </a:extLst>
          </p:cNvPr>
          <p:cNvGrpSpPr/>
          <p:nvPr/>
        </p:nvGrpSpPr>
        <p:grpSpPr>
          <a:xfrm>
            <a:off x="3685380" y="1824428"/>
            <a:ext cx="738090" cy="600413"/>
            <a:chOff x="4552936" y="4364249"/>
            <a:chExt cx="2281154" cy="1855647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6126D95-ECD5-B587-40E0-BF495B773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7422" b="89974" l="9961" r="94434">
                          <a14:foregroundMark x1="51953" y1="8854" x2="51953" y2="8854"/>
                          <a14:foregroundMark x1="90332" y1="22266" x2="90332" y2="22266"/>
                          <a14:foregroundMark x1="94531" y1="22135" x2="94531" y2="22135"/>
                          <a14:foregroundMark x1="64355" y1="7422" x2="64355" y2="7422"/>
                          <a14:foregroundMark x1="44043" y1="41146" x2="44043" y2="41146"/>
                          <a14:foregroundMark x1="41797" y1="46094" x2="41797" y2="4609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552936" y="4364249"/>
              <a:ext cx="2202248" cy="1651686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131B62B-DCA9-B5D5-8F48-C26DFB559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0000" l="10000" r="90000">
                          <a14:foregroundMark x1="51074" y1="41667" x2="51074" y2="41667"/>
                          <a14:foregroundMark x1="68652" y1="41797" x2="68652" y2="41797"/>
                          <a14:foregroundMark x1="72363" y1="34635" x2="72363" y2="34635"/>
                          <a14:foregroundMark x1="54395" y1="21224" x2="54395" y2="21224"/>
                          <a14:foregroundMark x1="57324" y1="14453" x2="57324" y2="14453"/>
                          <a14:backgroundMark x1="16602" y1="28125" x2="16602" y2="2812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810061" y="4701874"/>
              <a:ext cx="2024029" cy="1518022"/>
            </a:xfrm>
            <a:prstGeom prst="rect">
              <a:avLst/>
            </a:prstGeom>
          </p:spPr>
        </p:pic>
      </p:grpSp>
      <p:sp>
        <p:nvSpPr>
          <p:cNvPr id="3" name="Arrow: Right 2">
            <a:extLst>
              <a:ext uri="{FF2B5EF4-FFF2-40B4-BE49-F238E27FC236}">
                <a16:creationId xmlns:a16="http://schemas.microsoft.com/office/drawing/2014/main" id="{D3540EE1-C54B-D3A5-D69E-019338A46077}"/>
              </a:ext>
            </a:extLst>
          </p:cNvPr>
          <p:cNvSpPr/>
          <p:nvPr/>
        </p:nvSpPr>
        <p:spPr>
          <a:xfrm>
            <a:off x="2504939" y="2342776"/>
            <a:ext cx="404179" cy="3241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CF3411F5-8402-6630-A9DB-AD45C5388728}"/>
              </a:ext>
            </a:extLst>
          </p:cNvPr>
          <p:cNvSpPr/>
          <p:nvPr/>
        </p:nvSpPr>
        <p:spPr>
          <a:xfrm>
            <a:off x="4425306" y="2342776"/>
            <a:ext cx="404179" cy="3241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D8F1090-2942-5EE8-8808-3030374D6C50}"/>
              </a:ext>
            </a:extLst>
          </p:cNvPr>
          <p:cNvSpPr/>
          <p:nvPr/>
        </p:nvSpPr>
        <p:spPr>
          <a:xfrm>
            <a:off x="6357075" y="2342776"/>
            <a:ext cx="404179" cy="3241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480E1C4-88A9-5DCB-6E26-C670A137A094}"/>
              </a:ext>
            </a:extLst>
          </p:cNvPr>
          <p:cNvSpPr/>
          <p:nvPr/>
        </p:nvSpPr>
        <p:spPr>
          <a:xfrm>
            <a:off x="8054679" y="2279945"/>
            <a:ext cx="404179" cy="3241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F5486EE-B4F4-E8F8-06D1-69B676A440E4}"/>
              </a:ext>
            </a:extLst>
          </p:cNvPr>
          <p:cNvSpPr/>
          <p:nvPr/>
        </p:nvSpPr>
        <p:spPr>
          <a:xfrm>
            <a:off x="9811262" y="2262784"/>
            <a:ext cx="404179" cy="3241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Flowchart: Extract 19">
            <a:extLst>
              <a:ext uri="{FF2B5EF4-FFF2-40B4-BE49-F238E27FC236}">
                <a16:creationId xmlns:a16="http://schemas.microsoft.com/office/drawing/2014/main" id="{42F3B384-5DAC-A7C9-10A9-A50F60D2D8DD}"/>
              </a:ext>
            </a:extLst>
          </p:cNvPr>
          <p:cNvSpPr/>
          <p:nvPr/>
        </p:nvSpPr>
        <p:spPr>
          <a:xfrm>
            <a:off x="10718799" y="2837261"/>
            <a:ext cx="309619" cy="972623"/>
          </a:xfrm>
          <a:prstGeom prst="flowChartExtra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46398E-7C60-0E15-D120-2191ACB83797}"/>
              </a:ext>
            </a:extLst>
          </p:cNvPr>
          <p:cNvSpPr/>
          <p:nvPr/>
        </p:nvSpPr>
        <p:spPr>
          <a:xfrm>
            <a:off x="9764377" y="3784599"/>
            <a:ext cx="2012950" cy="927419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Patients need to be discharged so more get care </a:t>
            </a:r>
            <a:endParaRPr lang="en-CA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E8E773F-DD83-DBB8-3A73-00D3AFD34528}"/>
              </a:ext>
            </a:extLst>
          </p:cNvPr>
          <p:cNvSpPr/>
          <p:nvPr/>
        </p:nvSpPr>
        <p:spPr>
          <a:xfrm>
            <a:off x="4789579" y="3849799"/>
            <a:ext cx="2012950" cy="682624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There are a limited number of beds</a:t>
            </a:r>
            <a:endParaRPr lang="en-CA" dirty="0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A5F27938-8171-FAB5-98BF-C1CF93EA56B8}"/>
              </a:ext>
            </a:extLst>
          </p:cNvPr>
          <p:cNvSpPr/>
          <p:nvPr/>
        </p:nvSpPr>
        <p:spPr>
          <a:xfrm rot="10800000">
            <a:off x="7191375" y="4003654"/>
            <a:ext cx="2340918" cy="324114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E1B1DC-4C9E-7C19-43CC-39DF63AEE298}"/>
              </a:ext>
            </a:extLst>
          </p:cNvPr>
          <p:cNvSpPr/>
          <p:nvPr/>
        </p:nvSpPr>
        <p:spPr>
          <a:xfrm>
            <a:off x="967146" y="3784600"/>
            <a:ext cx="2012950" cy="927418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beds post-op means cancelled surgery</a:t>
            </a:r>
            <a:endParaRPr lang="en-CA" dirty="0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06BD2BDD-C916-E520-C483-1B35EB462E69}"/>
              </a:ext>
            </a:extLst>
          </p:cNvPr>
          <p:cNvSpPr/>
          <p:nvPr/>
        </p:nvSpPr>
        <p:spPr>
          <a:xfrm rot="10800000">
            <a:off x="3212181" y="4003654"/>
            <a:ext cx="1413915" cy="324114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4B8DF64-7FEE-EC5D-56F2-6AA12B2ABFD5}"/>
              </a:ext>
            </a:extLst>
          </p:cNvPr>
          <p:cNvSpPr/>
          <p:nvPr/>
        </p:nvSpPr>
        <p:spPr>
          <a:xfrm>
            <a:off x="7645345" y="1154567"/>
            <a:ext cx="2717800" cy="627453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 if we could predict this day much earlier?</a:t>
            </a:r>
            <a:endParaRPr lang="en-CA" dirty="0"/>
          </a:p>
        </p:txBody>
      </p:sp>
      <p:pic>
        <p:nvPicPr>
          <p:cNvPr id="36" name="Graphic 35" descr="Lights On with solid fill">
            <a:extLst>
              <a:ext uri="{FF2B5EF4-FFF2-40B4-BE49-F238E27FC236}">
                <a16:creationId xmlns:a16="http://schemas.microsoft.com/office/drawing/2014/main" id="{F427115E-6439-56C7-E268-4933F6F0F5E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176124" y="1025125"/>
            <a:ext cx="673100" cy="6731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7B887BFD-7EA8-7A8E-9EE0-09AC19372348}"/>
              </a:ext>
            </a:extLst>
          </p:cNvPr>
          <p:cNvSpPr/>
          <p:nvPr/>
        </p:nvSpPr>
        <p:spPr>
          <a:xfrm>
            <a:off x="5000156" y="1364923"/>
            <a:ext cx="1349254" cy="40190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Immediately upon arrival to the ward</a:t>
            </a:r>
            <a:endParaRPr lang="en-CA" sz="1100" dirty="0"/>
          </a:p>
        </p:txBody>
      </p:sp>
      <p:pic>
        <p:nvPicPr>
          <p:cNvPr id="44" name="Picture 43" descr="Cartoon of a person in a hospital bed&#10;&#10;Description automatically generated">
            <a:extLst>
              <a:ext uri="{FF2B5EF4-FFF2-40B4-BE49-F238E27FC236}">
                <a16:creationId xmlns:a16="http://schemas.microsoft.com/office/drawing/2014/main" id="{71E0D1A3-A9C2-4722-34A1-5CE3CAA4A24C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l="10788"/>
          <a:stretch/>
        </p:blipFill>
        <p:spPr>
          <a:xfrm>
            <a:off x="9827" y="2129426"/>
            <a:ext cx="1063582" cy="894145"/>
          </a:xfrm>
          <a:prstGeom prst="rect">
            <a:avLst/>
          </a:prstGeom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6C131C08-D396-B88D-C8DA-BC88B059F33F}"/>
              </a:ext>
            </a:extLst>
          </p:cNvPr>
          <p:cNvSpPr/>
          <p:nvPr/>
        </p:nvSpPr>
        <p:spPr>
          <a:xfrm>
            <a:off x="959598" y="2355299"/>
            <a:ext cx="404179" cy="32411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9FD5200-DCA3-A616-285B-F37DE5F74562}"/>
              </a:ext>
            </a:extLst>
          </p:cNvPr>
          <p:cNvSpPr txBox="1"/>
          <p:nvPr/>
        </p:nvSpPr>
        <p:spPr>
          <a:xfrm>
            <a:off x="10929679" y="2878144"/>
            <a:ext cx="12247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Illustrations: Liz Lamb</a:t>
            </a:r>
            <a:endParaRPr lang="en-CA" sz="800" i="1" dirty="0"/>
          </a:p>
        </p:txBody>
      </p:sp>
    </p:spTree>
    <p:extLst>
      <p:ext uri="{BB962C8B-B14F-4D97-AF65-F5344CB8AC3E}">
        <p14:creationId xmlns:p14="http://schemas.microsoft.com/office/powerpoint/2010/main" val="3859981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C34EA-1494-3224-7411-D45B6709E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OPPORTUNITY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D03DB-1EAA-3010-649A-23968CB4F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0634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D581B-5366-6BB9-4A45-61CB23E50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19B42-15FD-15C6-2798-E8E1A7F59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8533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BE86C-3914-6FDD-D51C-AF26811AF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8DD07-8BB0-2AC8-25B4-B14F6FB23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5416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15D3A-DE97-1577-4342-14E9AEB4D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7A31A-6DB2-1421-89EE-8DA627D03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226192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116C154-5A0F-4CDC-8C15-D2E2158464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56C3F92-CC28-42D8-BF09-0770755510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6D3478-2986-4664-940C-67E0CAA21E04}">
  <ds:schemaRefs>
    <ds:schemaRef ds:uri="http://purl.org/dc/terms/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{AD939F7E-FF3B-4399-B001-8EE313C5F3E9}tf56535239_win32</Template>
  <TotalTime>238</TotalTime>
  <Words>65</Words>
  <Application>Microsoft Office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Franklin Gothic Book</vt:lpstr>
      <vt:lpstr>Franklin Gothic Demi</vt:lpstr>
      <vt:lpstr>Wingdings 2</vt:lpstr>
      <vt:lpstr>DividendVTI</vt:lpstr>
      <vt:lpstr> predicting post-operative length of stay</vt:lpstr>
      <vt:lpstr>PROBLEM STATEMENT: </vt:lpstr>
      <vt:lpstr>OPPORTUNITY</vt:lpstr>
      <vt:lpstr>APPROACH</vt:lpstr>
      <vt:lpstr>RESULTS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predicting post-operative length of stay</dc:title>
  <dc:creator>Lepard, Jamie</dc:creator>
  <cp:lastModifiedBy>Jamie Lepard</cp:lastModifiedBy>
  <cp:revision>9</cp:revision>
  <dcterms:created xsi:type="dcterms:W3CDTF">2022-01-16T23:04:01Z</dcterms:created>
  <dcterms:modified xsi:type="dcterms:W3CDTF">2023-11-08T07:11:52Z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